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7"/>
  </p:handoutMasterIdLst>
  <p:sldIdLst>
    <p:sldId id="256" r:id="rId2"/>
    <p:sldId id="259" r:id="rId3"/>
    <p:sldId id="258" r:id="rId4"/>
    <p:sldId id="260" r:id="rId5"/>
    <p:sldId id="261" r:id="rId6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DC306-A22F-42E5-B3FA-A347830DBFF2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ADCC8-A953-45B2-A9C2-49AB319761F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otonda singolo angolo rettangol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FBFBC8-FAC0-49DE-B1A0-F57AE08339CA}" type="datetimeFigureOut">
              <a:rPr lang="it-IT" smtClean="0"/>
              <a:pPr/>
              <a:t>23/11/2017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8B2CE4-E08D-4642-8DDE-B3099D8A1BC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PRIMA REVISIONE PTOF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Anno Scolastico 2017/2018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PRIMA REVISIONE PTOF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048224"/>
          </a:xfrm>
        </p:spPr>
        <p:txBody>
          <a:bodyPr>
            <a:normAutofit fontScale="92500"/>
          </a:bodyPr>
          <a:lstStyle/>
          <a:p>
            <a:r>
              <a:rPr lang="it-IT" sz="3200" dirty="0" smtClean="0"/>
              <a:t>La norma prevede che il PTOF abbia validità triennale (2016/2019) ma che possa essere rivisto annualmente entro il mese di ottobre.</a:t>
            </a:r>
            <a:endParaRPr lang="it-I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it-IT" dirty="0" smtClean="0"/>
              <a:t>Aree Aggiornate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/>
          <a:lstStyle/>
          <a:p>
            <a:r>
              <a:rPr lang="it-IT" dirty="0" smtClean="0"/>
              <a:t>Organizzazione didattica (3.1): revisione Funzioni Strumentali.</a:t>
            </a:r>
          </a:p>
          <a:p>
            <a:r>
              <a:rPr lang="it-IT" dirty="0" smtClean="0"/>
              <a:t>Curricolo verticale (4.2): curricoli area motoria, </a:t>
            </a:r>
            <a:r>
              <a:rPr lang="it-IT" dirty="0" smtClean="0"/>
              <a:t>storica </a:t>
            </a:r>
            <a:r>
              <a:rPr lang="it-IT" smtClean="0"/>
              <a:t>e matematico/scientifica.</a:t>
            </a:r>
            <a:endParaRPr lang="it-IT" dirty="0" smtClean="0"/>
          </a:p>
          <a:p>
            <a:r>
              <a:rPr lang="it-IT" dirty="0" smtClean="0"/>
              <a:t>Ampliamento annuale dell’Offerta Formativa (4.4).</a:t>
            </a:r>
          </a:p>
          <a:p>
            <a:r>
              <a:rPr lang="it-IT" dirty="0" smtClean="0"/>
              <a:t>Inclusione (5).</a:t>
            </a:r>
          </a:p>
          <a:p>
            <a:r>
              <a:rPr lang="it-IT" dirty="0" smtClean="0"/>
              <a:t>Continuità (9): Protocolli di continuità.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it-IT" dirty="0" smtClean="0"/>
              <a:t>Documenti inseriti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/>
          <a:lstStyle/>
          <a:p>
            <a:r>
              <a:rPr lang="it-IT" dirty="0" smtClean="0"/>
              <a:t>Linee guida per l’orientamento per gli alunni NAI.</a:t>
            </a:r>
          </a:p>
          <a:p>
            <a:r>
              <a:rPr lang="it-IT" dirty="0" smtClean="0"/>
              <a:t>Protocollo d’accoglienza alunni DSA e altri BES.</a:t>
            </a:r>
          </a:p>
          <a:p>
            <a:r>
              <a:rPr lang="it-IT" dirty="0" smtClean="0"/>
              <a:t>Vademecum per l’integrazione degli alunni DVA.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Ulteriori aggiornamenti necessari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/>
          <a:lstStyle/>
          <a:p>
            <a:pPr algn="ctr">
              <a:buNone/>
            </a:pPr>
            <a:r>
              <a:rPr lang="it-IT" dirty="0" err="1" smtClean="0"/>
              <a:t>D.Lgs.</a:t>
            </a:r>
            <a:r>
              <a:rPr lang="it-IT" dirty="0" smtClean="0"/>
              <a:t> N.62/2017</a:t>
            </a:r>
          </a:p>
          <a:p>
            <a:pPr algn="ctr">
              <a:buNone/>
            </a:pPr>
            <a:r>
              <a:rPr lang="it-IT" sz="2400" dirty="0" smtClean="0"/>
              <a:t>(Valutazione e Certificazione delle competenze)</a:t>
            </a:r>
            <a:endParaRPr lang="it-IT" dirty="0" smtClean="0"/>
          </a:p>
          <a:p>
            <a:r>
              <a:rPr lang="it-IT" dirty="0" smtClean="0"/>
              <a:t>Criteri di valutazione degli apprendimenti.</a:t>
            </a:r>
          </a:p>
          <a:p>
            <a:r>
              <a:rPr lang="it-IT" dirty="0" smtClean="0"/>
              <a:t>Criteri di valutazione del comportamento.</a:t>
            </a:r>
          </a:p>
          <a:p>
            <a:r>
              <a:rPr lang="it-IT" dirty="0" smtClean="0"/>
              <a:t>Note descrittive.</a:t>
            </a:r>
          </a:p>
          <a:p>
            <a:r>
              <a:rPr lang="it-IT" dirty="0" smtClean="0"/>
              <a:t>Criteri di non ammissione.</a:t>
            </a:r>
          </a:p>
          <a:p>
            <a:r>
              <a:rPr lang="it-IT" dirty="0" smtClean="0"/>
              <a:t>Nuovo Esame di Stato.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128</TotalTime>
  <Words>140</Words>
  <Application>Microsoft Office PowerPoint</Application>
  <PresentationFormat>Presentazione su schermo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Astro</vt:lpstr>
      <vt:lpstr>PRIMA REVISIONE PTOF</vt:lpstr>
      <vt:lpstr>PRIMA REVISIONE PTOF</vt:lpstr>
      <vt:lpstr>Aree Aggiornate</vt:lpstr>
      <vt:lpstr>Documenti inseriti</vt:lpstr>
      <vt:lpstr>Ulteriori aggiornamenti necessari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 REVISIONE PTOF</dc:title>
  <dc:creator>eugenio</dc:creator>
  <cp:lastModifiedBy>scuolacervi</cp:lastModifiedBy>
  <cp:revision>6</cp:revision>
  <dcterms:created xsi:type="dcterms:W3CDTF">2017-11-23T18:05:46Z</dcterms:created>
  <dcterms:modified xsi:type="dcterms:W3CDTF">2017-11-23T21:04:59Z</dcterms:modified>
</cp:coreProperties>
</file>